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</p:sldIdLst>
  <p:sldSz cx="18288000" cy="10287000"/>
  <p:notesSz cx="6858000" cy="9144000"/>
  <p:embeddedFontLst>
    <p:embeddedFont>
      <p:font typeface="Merriweather" charset="1" panose="00000500000000000000"/>
      <p:regular r:id="rId6"/>
    </p:embeddedFont>
    <p:embeddedFont>
      <p:font typeface="Merriweather Bold" charset="1" panose="00000800000000000000"/>
      <p:regular r:id="rId7"/>
    </p:embeddedFont>
    <p:embeddedFont>
      <p:font typeface="Merriweather Italics" charset="1" panose="00000500000000000000"/>
      <p:regular r:id="rId8"/>
    </p:embeddedFont>
    <p:embeddedFont>
      <p:font typeface="Merriweathe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CS Gordon Sans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28" Target="slides/slide14.xml" Type="http://schemas.openxmlformats.org/officeDocument/2006/relationships/slide"/><Relationship Id="rId29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Relationship Id="rId6" Target="../media/image42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../media/image46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Relationship Id="rId6" Target="../media/image50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1.jpeg" Type="http://schemas.openxmlformats.org/officeDocument/2006/relationships/image"/><Relationship Id="rId4" Target="../media/image52.jpeg" Type="http://schemas.openxmlformats.org/officeDocument/2006/relationships/image"/><Relationship Id="rId5" Target="../media/image53.jpeg" Type="http://schemas.openxmlformats.org/officeDocument/2006/relationships/image"/><Relationship Id="rId6" Target="../media/image54.pn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5.jpe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Relationship Id="rId6" Target="../media/image58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https://toptitles.granitemedia.org" TargetMode="External" Type="http://schemas.openxmlformats.org/officeDocument/2006/relationships/hyperlink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https://toptitles.granitemedia.org" TargetMode="External" Type="http://schemas.openxmlformats.org/officeDocument/2006/relationships/hyperlink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2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Relationship Id="rId6" Target="../media/image30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https://toptitles.granitemedia.org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15" t="2357" r="0" b="23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28217" y="4318072"/>
            <a:ext cx="16431566" cy="3057399"/>
            <a:chOff x="0" y="0"/>
            <a:chExt cx="21908754" cy="4076532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38100"/>
              <a:ext cx="21908754" cy="1765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667"/>
                </a:lnSpc>
              </a:pPr>
              <a:r>
                <a:rPr lang="en-US" sz="8534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8534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394301"/>
              <a:ext cx="21908754" cy="16822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51"/>
                </a:lnSpc>
              </a:pPr>
              <a:r>
                <a:rPr lang="en-US" sz="4040">
                  <a:solidFill>
                    <a:srgbClr val="FFFAEF"/>
                  </a:solidFill>
                  <a:latin typeface="CS Gordon Sans"/>
                </a:rPr>
                <a:t>GRANITE SCHOOL LIBRARIES</a:t>
              </a:r>
            </a:p>
            <a:p>
              <a:pPr algn="ctr">
                <a:lnSpc>
                  <a:spcPts val="5051"/>
                </a:lnSpc>
              </a:pPr>
              <a:r>
                <a:rPr lang="en-US" sz="4040">
                  <a:solidFill>
                    <a:srgbClr val="FFFAEF"/>
                  </a:solidFill>
                  <a:latin typeface="CS Gordon Sans"/>
                </a:rPr>
                <a:t>ELEMENTARY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5599" t="22799" r="0" b="2279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61312" y="1949689"/>
            <a:ext cx="16965376" cy="5104329"/>
            <a:chOff x="0" y="0"/>
            <a:chExt cx="22620502" cy="680577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31" r="0" b="731"/>
            <a:stretch>
              <a:fillRect/>
            </a:stretch>
          </p:blipFill>
          <p:spPr>
            <a:xfrm flipH="false" flipV="false" rot="0">
              <a:off x="0" y="0"/>
              <a:ext cx="5231937" cy="6805772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741" r="0" b="1741"/>
            <a:stretch>
              <a:fillRect/>
            </a:stretch>
          </p:blipFill>
          <p:spPr>
            <a:xfrm flipH="false" flipV="false" rot="0">
              <a:off x="5810272" y="0"/>
              <a:ext cx="5129851" cy="6805772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6233" r="0" b="6233"/>
            <a:stretch>
              <a:fillRect/>
            </a:stretch>
          </p:blipFill>
          <p:spPr>
            <a:xfrm flipH="false" flipV="false" rot="0">
              <a:off x="11518458" y="0"/>
              <a:ext cx="5267667" cy="6805772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8874" t="0" r="0" b="0"/>
            <a:stretch>
              <a:fillRect/>
            </a:stretch>
          </p:blipFill>
          <p:spPr>
            <a:xfrm flipH="false" flipV="false" rot="0">
              <a:off x="17364461" y="0"/>
              <a:ext cx="5256041" cy="6805772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Nonfiction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5599" t="22799" r="0" b="2279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19960" y="1949689"/>
            <a:ext cx="4606657" cy="51043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317115" y="1949689"/>
            <a:ext cx="3475753" cy="510432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581" r="0" b="581"/>
          <a:stretch>
            <a:fillRect/>
          </a:stretch>
        </p:blipFill>
        <p:spPr>
          <a:xfrm flipH="false" flipV="false" rot="0">
            <a:off x="9183367" y="1949689"/>
            <a:ext cx="3950751" cy="51043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589"/>
          <a:stretch>
            <a:fillRect/>
          </a:stretch>
        </p:blipFill>
        <p:spPr>
          <a:xfrm flipH="false" flipV="false" rot="0">
            <a:off x="13524616" y="1949689"/>
            <a:ext cx="4262115" cy="507423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Nonfiction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5599" t="22799" r="0" b="2279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46561" y="2247848"/>
            <a:ext cx="17394878" cy="4769614"/>
            <a:chOff x="0" y="0"/>
            <a:chExt cx="23193171" cy="6359486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5252180" y="0"/>
              <a:ext cx="6359486" cy="6359486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4915344" cy="6321986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908346" y="0"/>
              <a:ext cx="5642372" cy="6321986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7883000" y="0"/>
              <a:ext cx="5310171" cy="6359486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Nonfiction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6070" r="32141" b="160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23458" y="1745814"/>
            <a:ext cx="17041085" cy="5658525"/>
            <a:chOff x="0" y="0"/>
            <a:chExt cx="22721446" cy="75447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" r="0" b="5"/>
            <a:stretch>
              <a:fillRect/>
            </a:stretch>
          </p:blipFill>
          <p:spPr>
            <a:xfrm flipH="false" flipV="false" rot="0">
              <a:off x="0" y="0"/>
              <a:ext cx="5105247" cy="75447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678" t="0" r="678" b="0"/>
            <a:stretch>
              <a:fillRect/>
            </a:stretch>
          </p:blipFill>
          <p:spPr>
            <a:xfrm flipH="false" flipV="false" rot="0">
              <a:off x="5872066" y="0"/>
              <a:ext cx="5029800" cy="75447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61" t="0" r="61" b="0"/>
            <a:stretch>
              <a:fillRect/>
            </a:stretch>
          </p:blipFill>
          <p:spPr>
            <a:xfrm flipH="false" flipV="false" rot="0">
              <a:off x="11668686" y="0"/>
              <a:ext cx="5098960" cy="754470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1515" r="0" b="1515"/>
            <a:stretch>
              <a:fillRect/>
            </a:stretch>
          </p:blipFill>
          <p:spPr>
            <a:xfrm flipH="false" flipV="false" rot="0">
              <a:off x="17534465" y="0"/>
              <a:ext cx="5186981" cy="754470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3641732" y="151755"/>
            <a:ext cx="11004537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Graphic Novels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6070" r="32141" b="160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23458" y="1745814"/>
            <a:ext cx="17041085" cy="5658525"/>
            <a:chOff x="0" y="0"/>
            <a:chExt cx="22721446" cy="75447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38" r="0" b="738"/>
            <a:stretch>
              <a:fillRect/>
            </a:stretch>
          </p:blipFill>
          <p:spPr>
            <a:xfrm flipH="false" flipV="false" rot="0">
              <a:off x="0" y="0"/>
              <a:ext cx="5105247" cy="75447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799" t="0" r="799" b="0"/>
            <a:stretch>
              <a:fillRect/>
            </a:stretch>
          </p:blipFill>
          <p:spPr>
            <a:xfrm flipH="false" flipV="false" rot="0">
              <a:off x="5872066" y="0"/>
              <a:ext cx="5029800" cy="75447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678" r="0" b="678"/>
            <a:stretch>
              <a:fillRect/>
            </a:stretch>
          </p:blipFill>
          <p:spPr>
            <a:xfrm flipH="false" flipV="false" rot="0">
              <a:off x="11668686" y="0"/>
              <a:ext cx="5098960" cy="754470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822" r="0" b="822"/>
            <a:stretch>
              <a:fillRect/>
            </a:stretch>
          </p:blipFill>
          <p:spPr>
            <a:xfrm flipH="false" flipV="false" rot="0">
              <a:off x="17534465" y="0"/>
              <a:ext cx="5186981" cy="754470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3641732" y="151755"/>
            <a:ext cx="11004537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Graphic Novels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6070" r="32141" b="160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61" t="0" r="61" b="0"/>
          <a:stretch>
            <a:fillRect/>
          </a:stretch>
        </p:blipFill>
        <p:spPr>
          <a:xfrm flipH="false" flipV="false" rot="0">
            <a:off x="413908" y="1745814"/>
            <a:ext cx="3828935" cy="565852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1991" t="0" r="1991" b="0"/>
          <a:stretch>
            <a:fillRect/>
          </a:stretch>
        </p:blipFill>
        <p:spPr>
          <a:xfrm flipH="false" flipV="false" rot="0">
            <a:off x="4653820" y="1746243"/>
            <a:ext cx="3772350" cy="565852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678" r="0" b="678"/>
          <a:stretch>
            <a:fillRect/>
          </a:stretch>
        </p:blipFill>
        <p:spPr>
          <a:xfrm flipH="false" flipV="false" rot="0">
            <a:off x="8837146" y="1745814"/>
            <a:ext cx="3824220" cy="565852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743" t="0" r="0" b="0"/>
          <a:stretch>
            <a:fillRect/>
          </a:stretch>
        </p:blipFill>
        <p:spPr>
          <a:xfrm flipH="false" flipV="false" rot="0">
            <a:off x="13072343" y="1746243"/>
            <a:ext cx="4445396" cy="565809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641732" y="151755"/>
            <a:ext cx="11004537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Graphic Novels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15" t="2357" r="0" b="23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42132" y="2887950"/>
            <a:ext cx="16003737" cy="4511100"/>
            <a:chOff x="0" y="0"/>
            <a:chExt cx="21338315" cy="60148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916" t="0" r="1916" b="0"/>
            <a:stretch>
              <a:fillRect/>
            </a:stretch>
          </p:blipFill>
          <p:spPr>
            <a:xfrm flipH="false" flipV="false" rot="0">
              <a:off x="5061433" y="0"/>
              <a:ext cx="5784233" cy="60148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301" t="0" r="301" b="0"/>
            <a:stretch>
              <a:fillRect/>
            </a:stretch>
          </p:blipFill>
          <p:spPr>
            <a:xfrm flipH="false" flipV="false" rot="0">
              <a:off x="11365178" y="0"/>
              <a:ext cx="4912935" cy="6009134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4541920" cy="601480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6797626" y="0"/>
              <a:ext cx="4540690" cy="601480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673900" y="351780"/>
            <a:ext cx="14940200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Picture Books &amp; Easy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15" t="2357" r="0" b="23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6435" y="2433691"/>
            <a:ext cx="3931223" cy="409147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306482" y="2388605"/>
            <a:ext cx="2763153" cy="41395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258459" y="2400660"/>
            <a:ext cx="2771154" cy="415154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18437" y="2403657"/>
            <a:ext cx="2759045" cy="415154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3166306" y="2388605"/>
            <a:ext cx="4489053" cy="4163597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673900" y="351780"/>
            <a:ext cx="14940200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Picture Books &amp; Easy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8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15" t="2357" r="0" b="23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20552" y="2587387"/>
            <a:ext cx="17846896" cy="4350225"/>
            <a:chOff x="0" y="0"/>
            <a:chExt cx="23795861" cy="58003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4734796" cy="575659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9827287" y="17236"/>
              <a:ext cx="5783064" cy="5783064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4958155" y="0"/>
              <a:ext cx="4605273" cy="5756591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5916436" y="17236"/>
              <a:ext cx="7879425" cy="5783064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673900" y="351780"/>
            <a:ext cx="14940200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Picture Books &amp; Easy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57812" b="289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91458" y="370830"/>
            <a:ext cx="10705084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Chapter Books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3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0047" y="2127463"/>
            <a:ext cx="16138786" cy="5074084"/>
            <a:chOff x="0" y="0"/>
            <a:chExt cx="21518382" cy="6765445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5277047" cy="6765445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5"/>
            <a:srcRect l="0" t="6" r="0" b="6"/>
            <a:stretch>
              <a:fillRect/>
            </a:stretch>
          </p:blipFill>
          <p:spPr>
            <a:xfrm flipH="false" flipV="false" rot="0">
              <a:off x="6033944" y="0"/>
              <a:ext cx="4656881" cy="6765445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60" r="0" b="60"/>
            <a:stretch>
              <a:fillRect/>
            </a:stretch>
          </p:blipFill>
          <p:spPr>
            <a:xfrm flipH="false" flipV="false" rot="0">
              <a:off x="16861500" y="0"/>
              <a:ext cx="4656881" cy="676544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1150" t="0" r="1150" b="0"/>
            <a:stretch>
              <a:fillRect/>
            </a:stretch>
          </p:blipFill>
          <p:spPr>
            <a:xfrm flipH="false" flipV="false" rot="0">
              <a:off x="11447722" y="0"/>
              <a:ext cx="4656881" cy="6765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57812" b="289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531" t="0" r="1531" b="0"/>
          <a:stretch>
            <a:fillRect/>
          </a:stretch>
        </p:blipFill>
        <p:spPr>
          <a:xfrm flipH="false" flipV="false" rot="0">
            <a:off x="700047" y="2211577"/>
            <a:ext cx="3303910" cy="488645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813393" y="2219807"/>
            <a:ext cx="3676001" cy="48864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155" r="0" b="155"/>
          <a:stretch>
            <a:fillRect/>
          </a:stretch>
        </p:blipFill>
        <p:spPr>
          <a:xfrm flipH="false" flipV="false" rot="0">
            <a:off x="9298829" y="2228037"/>
            <a:ext cx="3357845" cy="487822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1573" r="0" b="1573"/>
          <a:stretch>
            <a:fillRect/>
          </a:stretch>
        </p:blipFill>
        <p:spPr>
          <a:xfrm flipH="false" flipV="false" rot="0">
            <a:off x="13466109" y="2211577"/>
            <a:ext cx="3357845" cy="487822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791458" y="370830"/>
            <a:ext cx="10705084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Chapter Books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3373" r="26746" b="1337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94453" y="1778260"/>
            <a:ext cx="16899094" cy="5605735"/>
            <a:chOff x="0" y="0"/>
            <a:chExt cx="22532126" cy="747431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0" t="0" r="20" b="0"/>
            <a:stretch>
              <a:fillRect/>
            </a:stretch>
          </p:blipFill>
          <p:spPr>
            <a:xfrm flipH="false" flipV="false" rot="0">
              <a:off x="0" y="0"/>
              <a:ext cx="5052403" cy="7406824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12" r="0" b="1212"/>
            <a:stretch>
              <a:fillRect/>
            </a:stretch>
          </p:blipFill>
          <p:spPr>
            <a:xfrm flipH="false" flipV="false" rot="0">
              <a:off x="5805337" y="85375"/>
              <a:ext cx="4971524" cy="734990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133" r="0" b="1133"/>
            <a:stretch>
              <a:fillRect/>
            </a:stretch>
          </p:blipFill>
          <p:spPr>
            <a:xfrm flipH="false" flipV="false" rot="0">
              <a:off x="17491922" y="85375"/>
              <a:ext cx="5040204" cy="7388938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2951" r="0" b="2951"/>
            <a:stretch>
              <a:fillRect/>
            </a:stretch>
          </p:blipFill>
          <p:spPr>
            <a:xfrm flipH="false" flipV="false" rot="0">
              <a:off x="11529794" y="0"/>
              <a:ext cx="5209195" cy="7406824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3373" r="26746" b="1337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94453" y="1778260"/>
            <a:ext cx="16899094" cy="5714268"/>
            <a:chOff x="0" y="0"/>
            <a:chExt cx="22532126" cy="7619025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392" r="0" b="392"/>
            <a:stretch>
              <a:fillRect/>
            </a:stretch>
          </p:blipFill>
          <p:spPr>
            <a:xfrm flipH="false" flipV="false" rot="0">
              <a:off x="0" y="0"/>
              <a:ext cx="5122033" cy="7619025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4204" r="0" b="4204"/>
            <a:stretch>
              <a:fillRect/>
            </a:stretch>
          </p:blipFill>
          <p:spPr>
            <a:xfrm flipH="false" flipV="false" rot="0">
              <a:off x="5831870" y="0"/>
              <a:ext cx="5365510" cy="7619025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46" r="0" b="146"/>
            <a:stretch>
              <a:fillRect/>
            </a:stretch>
          </p:blipFill>
          <p:spPr>
            <a:xfrm flipH="false" flipV="false" rot="0">
              <a:off x="11907216" y="87861"/>
              <a:ext cx="5041783" cy="7531163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1132" t="0" r="1132" b="0"/>
            <a:stretch>
              <a:fillRect/>
            </a:stretch>
          </p:blipFill>
          <p:spPr>
            <a:xfrm flipH="false" flipV="false" rot="0">
              <a:off x="17658835" y="87861"/>
              <a:ext cx="4873290" cy="753116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3373" r="26746" b="1337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94453" y="1735482"/>
            <a:ext cx="16899094" cy="5753274"/>
            <a:chOff x="0" y="0"/>
            <a:chExt cx="22532126" cy="767103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256" t="0" r="2256" b="0"/>
            <a:stretch>
              <a:fillRect/>
            </a:stretch>
          </p:blipFill>
          <p:spPr>
            <a:xfrm flipH="false" flipV="false" rot="0">
              <a:off x="0" y="0"/>
              <a:ext cx="5072470" cy="7671032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076" r="0" b="1076"/>
            <a:stretch>
              <a:fillRect/>
            </a:stretch>
          </p:blipFill>
          <p:spPr>
            <a:xfrm flipH="false" flipV="false" rot="0">
              <a:off x="5808972" y="63392"/>
              <a:ext cx="5151006" cy="760764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219" r="0" b="219"/>
            <a:stretch>
              <a:fillRect/>
            </a:stretch>
          </p:blipFill>
          <p:spPr>
            <a:xfrm flipH="false" flipV="false" rot="0">
              <a:off x="11696481" y="63392"/>
              <a:ext cx="5062251" cy="760764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6" r="0" b="6"/>
            <a:stretch>
              <a:fillRect/>
            </a:stretch>
          </p:blipFill>
          <p:spPr>
            <a:xfrm flipH="false" flipV="false" rot="0">
              <a:off x="17495234" y="63392"/>
              <a:ext cx="5036892" cy="760764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351780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2022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ELEMENTARY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2022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sz="2224" u="sng">
                  <a:solidFill>
                    <a:srgbClr val="FFFAEF"/>
                  </a:solidFill>
                  <a:latin typeface="Merriweather"/>
                  <a:hlinkClick r:id="rId7" tooltip="https://toptitles.granitemedia.org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DAFgw1QKTcw</dc:identifier>
  <dcterms:modified xsi:type="dcterms:W3CDTF">2011-08-01T06:04:30Z</dcterms:modified>
  <cp:revision>1</cp:revision>
  <dc:title>2022 Granite Top Titles - Elementary - Presentation</dc:title>
</cp:coreProperties>
</file>