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Merriweather" charset="1" panose="00000500000000000000"/>
      <p:regular r:id="rId6"/>
    </p:embeddedFont>
    <p:embeddedFont>
      <p:font typeface="Merriweather Bold" charset="1" panose="00000800000000000000"/>
      <p:regular r:id="rId7"/>
    </p:embeddedFont>
    <p:embeddedFont>
      <p:font typeface="Merriweather Italics" charset="1" panose="00000500000000000000"/>
      <p:regular r:id="rId8"/>
    </p:embeddedFont>
    <p:embeddedFont>
      <p:font typeface="Merriweathe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S Gordon Sans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Relationship Id="rId6" Target="../media/image36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715" t="2357" r="0" b="235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28217" y="4318072"/>
            <a:ext cx="16431566" cy="3057399"/>
            <a:chOff x="0" y="0"/>
            <a:chExt cx="21908754" cy="40765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21908754" cy="17656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67"/>
                </a:lnSpc>
              </a:pPr>
              <a:r>
                <a:rPr lang="en-US" sz="8534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8534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394301"/>
              <a:ext cx="21908754" cy="1682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51"/>
                </a:lnSpc>
              </a:pPr>
              <a:r>
                <a:rPr lang="en-US" sz="4040">
                  <a:solidFill>
                    <a:srgbClr val="FFFAEF"/>
                  </a:solidFill>
                  <a:latin typeface="CS Gordon Sans"/>
                </a:rPr>
                <a:t>GRANITE SCHOOL LIBRARIES</a:t>
              </a:r>
            </a:p>
            <a:p>
              <a:pPr algn="ctr">
                <a:lnSpc>
                  <a:spcPts val="5051"/>
                </a:lnSpc>
              </a:pPr>
              <a:r>
                <a:rPr lang="en-US" sz="4040">
                  <a:solidFill>
                    <a:srgbClr val="FFFAEF"/>
                  </a:solidFill>
                  <a:latin typeface="CS Gordon Sans"/>
                </a:rPr>
                <a:t>JR. HIGH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3373" r="26746" b="13373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314"/>
          <a:stretch>
            <a:fillRect/>
          </a:stretch>
        </p:blipFill>
        <p:spPr>
          <a:xfrm flipH="false" flipV="false" rot="0">
            <a:off x="9432772" y="1847620"/>
            <a:ext cx="3871606" cy="56556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1525" r="0" b="1525"/>
          <a:stretch>
            <a:fillRect/>
          </a:stretch>
        </p:blipFill>
        <p:spPr>
          <a:xfrm flipH="false" flipV="false" rot="0">
            <a:off x="625910" y="1847620"/>
            <a:ext cx="3835100" cy="562225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1058" r="0" b="1058"/>
          <a:stretch>
            <a:fillRect/>
          </a:stretch>
        </p:blipFill>
        <p:spPr>
          <a:xfrm flipH="false" flipV="false" rot="0">
            <a:off x="5060037" y="1912425"/>
            <a:ext cx="3773708" cy="557905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54" r="0" b="54"/>
          <a:stretch>
            <a:fillRect/>
          </a:stretch>
        </p:blipFill>
        <p:spPr>
          <a:xfrm flipH="false" flipV="false" rot="0">
            <a:off x="13903406" y="1847620"/>
            <a:ext cx="3758684" cy="567348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52342" y="415182"/>
            <a:ext cx="6983316" cy="742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Fiction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3373" r="26746" b="13373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1641" r="0" b="1641"/>
          <a:stretch>
            <a:fillRect/>
          </a:stretch>
        </p:blipFill>
        <p:spPr>
          <a:xfrm flipH="false" flipV="false" rot="0">
            <a:off x="9432772" y="1847620"/>
            <a:ext cx="3871606" cy="56556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1419" r="0" b="1419"/>
          <a:stretch>
            <a:fillRect/>
          </a:stretch>
        </p:blipFill>
        <p:spPr>
          <a:xfrm flipH="false" flipV="false" rot="0">
            <a:off x="625910" y="1847620"/>
            <a:ext cx="3835100" cy="562225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1120" r="0" b="1120"/>
          <a:stretch>
            <a:fillRect/>
          </a:stretch>
        </p:blipFill>
        <p:spPr>
          <a:xfrm flipH="false" flipV="false" rot="0">
            <a:off x="5060037" y="1912425"/>
            <a:ext cx="3773708" cy="557905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188" r="0" b="188"/>
          <a:stretch>
            <a:fillRect/>
          </a:stretch>
        </p:blipFill>
        <p:spPr>
          <a:xfrm flipH="false" flipV="false" rot="0">
            <a:off x="13903406" y="1847620"/>
            <a:ext cx="3758684" cy="567348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52342" y="415182"/>
            <a:ext cx="6983316" cy="742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Fiction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3373" r="26746" b="13373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1916" r="0" b="1916"/>
          <a:stretch>
            <a:fillRect/>
          </a:stretch>
        </p:blipFill>
        <p:spPr>
          <a:xfrm flipH="false" flipV="false" rot="0">
            <a:off x="9432772" y="1847620"/>
            <a:ext cx="3871606" cy="565562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1475" r="0" b="1475"/>
          <a:stretch>
            <a:fillRect/>
          </a:stretch>
        </p:blipFill>
        <p:spPr>
          <a:xfrm flipH="false" flipV="false" rot="0">
            <a:off x="625910" y="1847620"/>
            <a:ext cx="3835100" cy="562225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1089" r="0" b="1089"/>
          <a:stretch>
            <a:fillRect/>
          </a:stretch>
        </p:blipFill>
        <p:spPr>
          <a:xfrm flipH="false" flipV="false" rot="0">
            <a:off x="5060037" y="1912425"/>
            <a:ext cx="3773708" cy="557905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250" t="0" r="250" b="0"/>
          <a:stretch>
            <a:fillRect/>
          </a:stretch>
        </p:blipFill>
        <p:spPr>
          <a:xfrm flipH="false" flipV="false" rot="0">
            <a:off x="13903406" y="1847620"/>
            <a:ext cx="3758684" cy="567348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52342" y="415182"/>
            <a:ext cx="6983316" cy="742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Fiction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5599" t="22799" r="0" b="22799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13967" y="1881221"/>
            <a:ext cx="16660066" cy="5335169"/>
            <a:chOff x="0" y="0"/>
            <a:chExt cx="22213421" cy="7113559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493" t="0" r="1493" b="0"/>
            <a:stretch>
              <a:fillRect/>
            </a:stretch>
          </p:blipFill>
          <p:spPr>
            <a:xfrm flipH="false" flipV="false" rot="0">
              <a:off x="6218387" y="0"/>
              <a:ext cx="5074339" cy="711355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31" r="0" b="731"/>
            <a:stretch>
              <a:fillRect/>
            </a:stretch>
          </p:blipFill>
          <p:spPr>
            <a:xfrm flipH="false" flipV="false" rot="0">
              <a:off x="0" y="0"/>
              <a:ext cx="5468549" cy="711355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3552" t="0" r="3552" b="0"/>
            <a:stretch>
              <a:fillRect/>
            </a:stretch>
          </p:blipFill>
          <p:spPr>
            <a:xfrm flipH="false" flipV="false" rot="0">
              <a:off x="12042563" y="0"/>
              <a:ext cx="4708287" cy="7113559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17500688" y="0"/>
              <a:ext cx="4712733" cy="7113559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5652342" y="444649"/>
            <a:ext cx="6983316" cy="742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Nonfiction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5599" t="22799" r="0" b="22799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54742" y="1944830"/>
            <a:ext cx="15778515" cy="5335169"/>
            <a:chOff x="0" y="0"/>
            <a:chExt cx="21038020" cy="7113559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2331" r="0" b="2331"/>
            <a:stretch>
              <a:fillRect/>
            </a:stretch>
          </p:blipFill>
          <p:spPr>
            <a:xfrm flipH="false" flipV="false" rot="0">
              <a:off x="5321392" y="0"/>
              <a:ext cx="5074339" cy="711355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710757" cy="711355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0" t="834" r="0" b="834"/>
            <a:stretch>
              <a:fillRect/>
            </a:stretch>
          </p:blipFill>
          <p:spPr>
            <a:xfrm flipH="false" flipV="false" rot="0">
              <a:off x="11006366" y="0"/>
              <a:ext cx="4708287" cy="7113559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374" t="0" r="374" b="0"/>
            <a:stretch>
              <a:fillRect/>
            </a:stretch>
          </p:blipFill>
          <p:spPr>
            <a:xfrm flipH="false" flipV="false" rot="0">
              <a:off x="16325287" y="0"/>
              <a:ext cx="4712733" cy="7113559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5652342" y="444649"/>
            <a:ext cx="6983316" cy="742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Nonfiction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6070" r="32141" b="1607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90138" y="1736300"/>
            <a:ext cx="17307725" cy="5759252"/>
            <a:chOff x="0" y="0"/>
            <a:chExt cx="23076966" cy="767900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787" t="0" r="787" b="0"/>
            <a:stretch>
              <a:fillRect/>
            </a:stretch>
          </p:blipFill>
          <p:spPr>
            <a:xfrm flipH="false" flipV="false" rot="0">
              <a:off x="0" y="0"/>
              <a:ext cx="5181875" cy="7657944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144" r="0" b="144"/>
            <a:stretch>
              <a:fillRect/>
            </a:stretch>
          </p:blipFill>
          <p:spPr>
            <a:xfrm flipH="false" flipV="false" rot="0">
              <a:off x="5960204" y="0"/>
              <a:ext cx="5105296" cy="7657944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1533" t="0" r="1533" b="0"/>
            <a:stretch>
              <a:fillRect/>
            </a:stretch>
          </p:blipFill>
          <p:spPr>
            <a:xfrm flipH="false" flipV="false" rot="0">
              <a:off x="11843830" y="0"/>
              <a:ext cx="5175494" cy="7657944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0" t="1575" r="0" b="1575"/>
            <a:stretch>
              <a:fillRect/>
            </a:stretch>
          </p:blipFill>
          <p:spPr>
            <a:xfrm flipH="false" flipV="false" rot="0">
              <a:off x="17797652" y="0"/>
              <a:ext cx="5279314" cy="7679002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3340521" y="215809"/>
            <a:ext cx="11606958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Graphic Novels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6070" r="32141" b="1607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90138" y="1736300"/>
            <a:ext cx="17307725" cy="5759252"/>
            <a:chOff x="0" y="0"/>
            <a:chExt cx="23076966" cy="767900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271" t="0" r="1271" b="0"/>
            <a:stretch>
              <a:fillRect/>
            </a:stretch>
          </p:blipFill>
          <p:spPr>
            <a:xfrm flipH="false" flipV="false" rot="0">
              <a:off x="0" y="0"/>
              <a:ext cx="5181875" cy="7657944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2166" t="0" r="2166" b="0"/>
            <a:stretch>
              <a:fillRect/>
            </a:stretch>
          </p:blipFill>
          <p:spPr>
            <a:xfrm flipH="false" flipV="false" rot="0">
              <a:off x="5960204" y="0"/>
              <a:ext cx="5105296" cy="7657944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0" t="678" r="0" b="678"/>
            <a:stretch>
              <a:fillRect/>
            </a:stretch>
          </p:blipFill>
          <p:spPr>
            <a:xfrm flipH="false" flipV="false" rot="0">
              <a:off x="11843830" y="0"/>
              <a:ext cx="5175494" cy="7657944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0" t="727" r="0" b="727"/>
            <a:stretch>
              <a:fillRect/>
            </a:stretch>
          </p:blipFill>
          <p:spPr>
            <a:xfrm flipH="false" flipV="false" rot="0">
              <a:off x="17797652" y="0"/>
              <a:ext cx="5279314" cy="7679002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3340521" y="215809"/>
            <a:ext cx="11606958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Graphic Novels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6070" r="32141" b="1607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90138" y="1736300"/>
            <a:ext cx="17307725" cy="5759252"/>
            <a:chOff x="0" y="0"/>
            <a:chExt cx="23076966" cy="767900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578" t="0" r="578" b="0"/>
            <a:stretch>
              <a:fillRect/>
            </a:stretch>
          </p:blipFill>
          <p:spPr>
            <a:xfrm flipH="false" flipV="false" rot="0">
              <a:off x="0" y="0"/>
              <a:ext cx="5181875" cy="7657944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1515" t="0" r="1515" b="0"/>
            <a:stretch>
              <a:fillRect/>
            </a:stretch>
          </p:blipFill>
          <p:spPr>
            <a:xfrm flipH="false" flipV="false" rot="0">
              <a:off x="5960204" y="0"/>
              <a:ext cx="5105296" cy="7657944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0" t="628" r="0" b="628"/>
            <a:stretch>
              <a:fillRect/>
            </a:stretch>
          </p:blipFill>
          <p:spPr>
            <a:xfrm flipH="false" flipV="false" rot="0">
              <a:off x="11843830" y="0"/>
              <a:ext cx="5175494" cy="7657944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0" t="1515" r="0" b="1515"/>
            <a:stretch>
              <a:fillRect/>
            </a:stretch>
          </p:blipFill>
          <p:spPr>
            <a:xfrm flipH="false" flipV="false" rot="0">
              <a:off x="17797652" y="0"/>
              <a:ext cx="5279314" cy="7679002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3340521" y="215809"/>
            <a:ext cx="11606958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Graphic Novels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JR. HIGH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DAFgwzD8fSM</dc:identifier>
  <dcterms:modified xsi:type="dcterms:W3CDTF">2011-08-01T06:04:30Z</dcterms:modified>
  <cp:revision>1</cp:revision>
  <dc:title>2022 Granite Top Titles - Jr. High - Presentation</dc:title>
</cp:coreProperties>
</file>