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</p:sldIdLst>
  <p:sldSz cx="18288000" cy="10287000"/>
  <p:notesSz cx="6858000" cy="9144000"/>
  <p:embeddedFontLst>
    <p:embeddedFont>
      <p:font typeface="Merriweather" charset="1" panose="00000500000000000000"/>
      <p:regular r:id="rId6"/>
    </p:embeddedFont>
    <p:embeddedFont>
      <p:font typeface="Merriweather Bold" charset="1" panose="00000800000000000000"/>
      <p:regular r:id="rId7"/>
    </p:embeddedFont>
    <p:embeddedFont>
      <p:font typeface="Merriweather Italics" charset="1" panose="00000500000000000000"/>
      <p:regular r:id="rId8"/>
    </p:embeddedFont>
    <p:embeddedFont>
      <p:font typeface="Merriweather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CS Gordon Sans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Relationship Id="rId7" Target="https://toptitles.granitemedia.org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715" t="2357" r="0" b="2357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28217" y="4318072"/>
            <a:ext cx="16431566" cy="3057399"/>
            <a:chOff x="0" y="0"/>
            <a:chExt cx="21908754" cy="407653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21908754" cy="17656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67"/>
                </a:lnSpc>
              </a:pPr>
              <a:r>
                <a:rPr lang="en-US" sz="8534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8534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394301"/>
              <a:ext cx="21908754" cy="1682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51"/>
                </a:lnSpc>
              </a:pPr>
              <a:r>
                <a:rPr lang="en-US" sz="4040">
                  <a:solidFill>
                    <a:srgbClr val="FFFAEF"/>
                  </a:solidFill>
                  <a:latin typeface="CS Gordon Sans"/>
                </a:rPr>
                <a:t>GRANITE SCHOOL LIBRARIES</a:t>
              </a:r>
            </a:p>
            <a:p>
              <a:pPr algn="ctr">
                <a:lnSpc>
                  <a:spcPts val="5051"/>
                </a:lnSpc>
              </a:pPr>
              <a:r>
                <a:rPr lang="en-US" sz="4040">
                  <a:solidFill>
                    <a:srgbClr val="FFFAEF"/>
                  </a:solidFill>
                  <a:latin typeface="CS Gordon Sans"/>
                </a:rPr>
                <a:t>SR. HIGH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2609" t="21304" r="0" b="21304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3" r="0" b="313"/>
          <a:stretch>
            <a:fillRect/>
          </a:stretch>
        </p:blipFill>
        <p:spPr>
          <a:xfrm flipH="false" flipV="false" rot="0">
            <a:off x="9402382" y="1913532"/>
            <a:ext cx="3816552" cy="57463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58" r="0" b="58"/>
          <a:stretch>
            <a:fillRect/>
          </a:stretch>
        </p:blipFill>
        <p:spPr>
          <a:xfrm flipH="false" flipV="false" rot="0">
            <a:off x="551369" y="1913532"/>
            <a:ext cx="3795611" cy="57328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62" r="0" b="62"/>
          <a:stretch>
            <a:fillRect/>
          </a:stretch>
        </p:blipFill>
        <p:spPr>
          <a:xfrm flipH="false" flipV="false" rot="0">
            <a:off x="4928271" y="1913532"/>
            <a:ext cx="3784000" cy="57045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281" t="0" r="281" b="0"/>
          <a:stretch>
            <a:fillRect/>
          </a:stretch>
        </p:blipFill>
        <p:spPr>
          <a:xfrm flipH="false" flipV="false" rot="0">
            <a:off x="13957091" y="1847620"/>
            <a:ext cx="3779541" cy="570855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52342" y="415182"/>
            <a:ext cx="6983316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Fiction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SR. HIGH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2609" t="21304" r="0" b="21304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875" t="0" r="875" b="0"/>
          <a:stretch>
            <a:fillRect/>
          </a:stretch>
        </p:blipFill>
        <p:spPr>
          <a:xfrm flipH="false" flipV="false" rot="0">
            <a:off x="9402382" y="1913532"/>
            <a:ext cx="3816552" cy="57463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590" t="0" r="590" b="0"/>
          <a:stretch>
            <a:fillRect/>
          </a:stretch>
        </p:blipFill>
        <p:spPr>
          <a:xfrm flipH="false" flipV="false" rot="0">
            <a:off x="551369" y="1913532"/>
            <a:ext cx="3795611" cy="57328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62" r="0" b="62"/>
          <a:stretch>
            <a:fillRect/>
          </a:stretch>
        </p:blipFill>
        <p:spPr>
          <a:xfrm flipH="false" flipV="false" rot="0">
            <a:off x="4928271" y="1913532"/>
            <a:ext cx="3784000" cy="57045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7797" t="0" r="6594" b="0"/>
          <a:stretch>
            <a:fillRect/>
          </a:stretch>
        </p:blipFill>
        <p:spPr>
          <a:xfrm flipH="false" flipV="false" rot="0">
            <a:off x="13900355" y="1847620"/>
            <a:ext cx="3836276" cy="570855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652342" y="415182"/>
            <a:ext cx="6983316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NonFiction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SR. HIGH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42609" t="21304" r="0" b="21304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187" t="0" r="187" b="0"/>
          <a:stretch>
            <a:fillRect/>
          </a:stretch>
        </p:blipFill>
        <p:spPr>
          <a:xfrm flipH="false" flipV="false" rot="0">
            <a:off x="9402382" y="1913532"/>
            <a:ext cx="3816552" cy="574637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199" t="0" r="199" b="0"/>
          <a:stretch>
            <a:fillRect/>
          </a:stretch>
        </p:blipFill>
        <p:spPr>
          <a:xfrm flipH="false" flipV="false" rot="0">
            <a:off x="551369" y="1913532"/>
            <a:ext cx="3795611" cy="573283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250" t="0" r="250" b="0"/>
          <a:stretch>
            <a:fillRect/>
          </a:stretch>
        </p:blipFill>
        <p:spPr>
          <a:xfrm flipH="false" flipV="false" rot="0">
            <a:off x="4928271" y="1913532"/>
            <a:ext cx="3784000" cy="57045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398" r="0" b="398"/>
          <a:stretch>
            <a:fillRect/>
          </a:stretch>
        </p:blipFill>
        <p:spPr>
          <a:xfrm flipH="false" flipV="false" rot="0">
            <a:off x="13900355" y="1847620"/>
            <a:ext cx="3836276" cy="570855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4638391" y="415182"/>
            <a:ext cx="9011219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6000">
                <a:solidFill>
                  <a:srgbClr val="FFFAEF"/>
                </a:solidFill>
                <a:latin typeface="CS Gordon Sans"/>
              </a:rPr>
              <a:t>Graphic novels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983495" y="8056281"/>
            <a:ext cx="14321009" cy="1892740"/>
            <a:chOff x="0" y="0"/>
            <a:chExt cx="19094679" cy="252365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5090695" y="-9525"/>
              <a:ext cx="8913289" cy="7123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TOP TITLES </a:t>
              </a:r>
              <a:r>
                <a:rPr lang="en-US" sz="3472">
                  <a:solidFill>
                    <a:srgbClr val="FFFAEF"/>
                  </a:solidFill>
                  <a:latin typeface="CS Gordon Sans"/>
                </a:rPr>
                <a:t>OF 2022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5090695" y="972315"/>
              <a:ext cx="8913289" cy="340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55"/>
                </a:lnSpc>
              </a:pPr>
              <a:r>
                <a:rPr lang="en-US" sz="1644">
                  <a:solidFill>
                    <a:srgbClr val="FFFAEF"/>
                  </a:solidFill>
                  <a:latin typeface="CS Gordon Sans"/>
                </a:rPr>
                <a:t>GRANITE SCHOOL LIBRARIES * SR. HIGH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593167"/>
              <a:ext cx="19094679" cy="930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Most popular titles published in 2022 based on library checkouts.</a:t>
              </a:r>
            </a:p>
            <a:p>
              <a:pPr algn="ctr">
                <a:lnSpc>
                  <a:spcPts val="2781"/>
                </a:lnSpc>
              </a:pP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Visit </a:t>
              </a:r>
              <a:r>
                <a:rPr lang="en-US" sz="2224" u="sng">
                  <a:solidFill>
                    <a:srgbClr val="FFFAEF"/>
                  </a:solidFill>
                  <a:latin typeface="Merriweather"/>
                  <a:hlinkClick r:id="rId7" tooltip="https://toptitles.granitemedia.org"/>
                </a:rPr>
                <a:t>toptitles.granitemedia.org</a:t>
              </a:r>
              <a:r>
                <a:rPr lang="en-US" sz="2224">
                  <a:solidFill>
                    <a:srgbClr val="FFFAEF"/>
                  </a:solidFill>
                  <a:latin typeface="Merriweather"/>
                </a:rPr>
                <a:t> for more information.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DAFgxIAlsyE</dc:identifier>
  <dcterms:modified xsi:type="dcterms:W3CDTF">2011-08-01T06:04:30Z</dcterms:modified>
  <cp:revision>1</cp:revision>
  <dc:title>Granite Top Titles 2022 - Sr. High - Presentation</dc:title>
</cp:coreProperties>
</file>